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6" r:id="rId5"/>
    <p:sldId id="257" r:id="rId6"/>
    <p:sldId id="267" r:id="rId7"/>
    <p:sldId id="262" r:id="rId8"/>
    <p:sldId id="259" r:id="rId9"/>
    <p:sldId id="261" r:id="rId10"/>
    <p:sldId id="268" r:id="rId11"/>
    <p:sldId id="260" r:id="rId12"/>
    <p:sldId id="266" r:id="rId13"/>
    <p:sldId id="25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EBI 仪表板样式" id="{61FA0D4C-C79D-4349-B043-AF682366C0C5}">
          <p14:sldIdLst>
            <p14:sldId id="263"/>
            <p14:sldId id="264"/>
            <p14:sldId id="265"/>
          </p14:sldIdLst>
        </p14:section>
        <p14:section name="预览状态" id="{F23679A1-B019-4995-A284-C7DC005944EF}">
          <p14:sldIdLst>
            <p14:sldId id="256"/>
            <p14:sldId id="257"/>
            <p14:sldId id="267"/>
          </p14:sldIdLst>
        </p14:section>
        <p14:section name="编辑状态" id="{10F89DBE-7F69-46B5-A5AA-20487BC7817B}">
          <p14:sldIdLst>
            <p14:sldId id="262"/>
            <p14:sldId id="259"/>
            <p14:sldId id="261"/>
            <p14:sldId id="268"/>
            <p14:sldId id="260"/>
            <p14:sldId id="266"/>
            <p14:sldId id="25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2B2D0-DCC7-A979-563A-5B476B468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ACC799-A299-3E6D-5877-30F227957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87089-DF70-8D9D-8D52-A5A8D2D9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2DF8B-5BBB-8928-5FB7-905B5138B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91E3E1-A742-8D71-A2BA-A8978203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05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B2CEE-B393-3CCD-125D-F3CC3C4E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D1B132-6106-3908-5A6F-897D3489F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8CFD3-F39A-1034-1800-DCCE6FAA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EA51B-4DEB-E923-246E-C287C6D8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828C5A-99A0-7AFB-4BA9-1568108A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38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5ABDD-CA7F-2F84-CD1F-C7CA6DCE4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D167AA-E373-778A-2E50-7D1EF314A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9EC1A-A4FA-3E00-ED04-5714EF9F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FD2D6-5D0F-623B-35EA-A1DE927A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072699-AC12-4FBF-0358-DA93652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8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F8130-2B26-8FFB-19E4-AE518740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849B2-A54A-340F-2DD3-1D072C448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D3F0C-A4F6-0080-99EF-4E26C602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0DB7A-7408-D8DB-3495-2428F18A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24041-5F45-E2ED-7B9F-4EB332B7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93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C1D18-D021-8593-15F2-861F691B6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DE4FFE-8024-6665-8BD5-F191C87A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AC364F-CF5D-9C34-D0D8-1B064BCA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AD335E-FE54-FCA2-6014-ED030E731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E6F1B-3339-A309-EDDB-78C6C81E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42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60023-D43E-FC4E-7A08-493FE162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AF47B-ACD5-A091-15D5-A1BBBD540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2AB371-7FA3-C12F-BEA9-4CAFF8D85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6D8EFE-CBAC-FE8A-4AD1-0EAAF09C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EFCF90-44C3-3604-8E11-A0B0FDFE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AE2C7-DB72-D62D-52E3-BC9C1148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50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E8E3C-472D-0C05-79F6-C541B16B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B204C0-635F-82BC-AD31-88D214074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7D5DCD-5B85-99F7-5BE3-DA7812089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927A86-455D-A4D4-1935-2B87E578C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26124F-9218-E5A2-318C-6F1AA74DB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897FC7-4347-9720-29C4-0435AC282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BC2A65-6F8D-40F7-FA8C-C2AA387C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18A805-1B47-A9A6-5D4D-1B4929A3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58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BB33F-A37B-6C98-3BF7-BC7E2ACC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F75681-31CD-92B1-894A-D25556BF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442A70-3E7E-BC11-3651-7E8C4F8C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CE1EAB-3495-808D-ADFC-3C0E9CE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25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724F2B-0815-47EF-99DA-C6D91849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028809-9B21-BF9E-7043-5361247D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B4D5BD-1E1C-9990-F42C-33CD70D0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152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7C7A2-A9ED-CD23-E6FA-D3566CAC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06161-149C-0F11-0C1E-619045BF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8CBF55-8226-886A-13B0-D58DACFBD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A6F51E-3B54-57B4-E2F6-AE60E469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F6A50C-AD18-53CF-289D-1C580232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A157AB-C1BB-F60B-644C-F947E7E9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B5267-579D-CCD0-B2C4-426A154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461FB8-9127-366F-44ED-FDD421BFE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A466F2-D5E7-2C36-3190-F3AD7E345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E80D2C-E97C-88F3-0394-80FB814E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2A6144-EE4D-D1B2-83E9-1F0ADB1A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85D007-444B-4BE2-6B9F-41298CF0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4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F34DBB-25D6-4899-7A9B-1A2EA94D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8A59FE-72E5-FA0D-3D5F-A239DA4EA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BF1C33-2109-A833-6FD4-BF5EB7CEC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DD4F-BB3B-447D-B890-EC0D2DABA2EB}" type="datetimeFigureOut">
              <a:rPr lang="zh-CN" altLang="en-US" smtClean="0"/>
              <a:t>2022/9/3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671DB0-3B29-D969-E974-BA606D338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AA1E1-E9C6-E8D8-F43B-A2EC8FA14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D4338-5E55-4BBB-B4C9-680C1FFF4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76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44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087BAE-9F37-82FA-9D38-9DAF87549E61}"/>
              </a:ext>
            </a:extLst>
          </p:cNvPr>
          <p:cNvSpPr txBox="1"/>
          <p:nvPr/>
        </p:nvSpPr>
        <p:spPr>
          <a:xfrm>
            <a:off x="504825" y="1417083"/>
            <a:ext cx="461665" cy="4888467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/>
              <a:t>工具栏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B8B66F-14B9-294B-2F57-9669B632EFB9}"/>
              </a:ext>
            </a:extLst>
          </p:cNvPr>
          <p:cNvSpPr/>
          <p:nvPr/>
        </p:nvSpPr>
        <p:spPr>
          <a:xfrm>
            <a:off x="352425" y="1276350"/>
            <a:ext cx="1914525" cy="52263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EF236-B353-C9E4-A5DA-3068BCDDC6AC}"/>
              </a:ext>
            </a:extLst>
          </p:cNvPr>
          <p:cNvSpPr txBox="1"/>
          <p:nvPr/>
        </p:nvSpPr>
        <p:spPr>
          <a:xfrm>
            <a:off x="1276052" y="1565611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2002A2-AE6C-E671-EC21-421379E4C0E4}"/>
              </a:ext>
            </a:extLst>
          </p:cNvPr>
          <p:cNvSpPr txBox="1"/>
          <p:nvPr/>
        </p:nvSpPr>
        <p:spPr>
          <a:xfrm>
            <a:off x="1276051" y="2695343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61D483-B024-8A35-EA07-33472E9352F4}"/>
              </a:ext>
            </a:extLst>
          </p:cNvPr>
          <p:cNvSpPr txBox="1"/>
          <p:nvPr/>
        </p:nvSpPr>
        <p:spPr>
          <a:xfrm>
            <a:off x="1276051" y="5382220"/>
            <a:ext cx="681335" cy="92333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仪表盘设置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6AC421-9EA7-14BF-4B7B-C772D6E4BBFD}"/>
              </a:ext>
            </a:extLst>
          </p:cNvPr>
          <p:cNvSpPr txBox="1"/>
          <p:nvPr/>
        </p:nvSpPr>
        <p:spPr>
          <a:xfrm>
            <a:off x="1276050" y="3856554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9D772A-DC1A-4AF3-7C5A-D147E73DF77F}"/>
              </a:ext>
            </a:extLst>
          </p:cNvPr>
          <p:cNvSpPr txBox="1"/>
          <p:nvPr/>
        </p:nvSpPr>
        <p:spPr>
          <a:xfrm>
            <a:off x="3336785" y="141873"/>
            <a:ext cx="6772274" cy="584775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从流程添加可视化组件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12A9FE4-FD55-BE89-0634-29E9724220E7}"/>
              </a:ext>
            </a:extLst>
          </p:cNvPr>
          <p:cNvGrpSpPr/>
          <p:nvPr/>
        </p:nvGrpSpPr>
        <p:grpSpPr>
          <a:xfrm>
            <a:off x="2576510" y="1565611"/>
            <a:ext cx="2447925" cy="4356477"/>
            <a:chOff x="2895600" y="1994162"/>
            <a:chExt cx="2447925" cy="435647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DDEA213-3C54-0E06-7A3D-F0A1DA59B493}"/>
                </a:ext>
              </a:extLst>
            </p:cNvPr>
            <p:cNvSpPr txBox="1"/>
            <p:nvPr/>
          </p:nvSpPr>
          <p:spPr>
            <a:xfrm>
              <a:off x="3059765" y="2122353"/>
              <a:ext cx="1769410" cy="369332"/>
            </a:xfrm>
            <a:prstGeom prst="rect">
              <a:avLst/>
            </a:pr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我的流程列表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44559B1-3AC9-56AC-A329-447534EBFDEB}"/>
                </a:ext>
              </a:extLst>
            </p:cNvPr>
            <p:cNvSpPr/>
            <p:nvPr/>
          </p:nvSpPr>
          <p:spPr>
            <a:xfrm>
              <a:off x="2895600" y="1994162"/>
              <a:ext cx="2447925" cy="43564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01DA5F8-65D4-7C89-9E4E-50233972C1E7}"/>
                </a:ext>
              </a:extLst>
            </p:cNvPr>
            <p:cNvSpPr txBox="1"/>
            <p:nvPr/>
          </p:nvSpPr>
          <p:spPr>
            <a:xfrm>
              <a:off x="3059765" y="2665148"/>
              <a:ext cx="176941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我的流程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BFEB8AA-F3BF-F762-EFB3-EDF1DC14B89F}"/>
                </a:ext>
              </a:extLst>
            </p:cNvPr>
            <p:cNvSpPr txBox="1"/>
            <p:nvPr/>
          </p:nvSpPr>
          <p:spPr>
            <a:xfrm>
              <a:off x="3059765" y="3207944"/>
              <a:ext cx="1769410" cy="34184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34FC660-D389-9821-0FA8-5CCF68253EFF}"/>
              </a:ext>
            </a:extLst>
          </p:cNvPr>
          <p:cNvSpPr txBox="1"/>
          <p:nvPr/>
        </p:nvSpPr>
        <p:spPr>
          <a:xfrm>
            <a:off x="5838217" y="1717855"/>
            <a:ext cx="5563208" cy="1477328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点击添加组件，弹出用户所有流程的列表。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选择一个流程后，跳转到流程的数据分析界面。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用户选择一个图表类型的操作符，添加到仪表板。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添加完成后，从流程的数据分析界面返回仪表板，显示新添加的可视化组件。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C1F9BB3-32C7-48C9-B4CB-51EE32647298}"/>
              </a:ext>
            </a:extLst>
          </p:cNvPr>
          <p:cNvSpPr txBox="1"/>
          <p:nvPr/>
        </p:nvSpPr>
        <p:spPr>
          <a:xfrm>
            <a:off x="2740675" y="3290561"/>
            <a:ext cx="1769410" cy="369332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304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087BAE-9F37-82FA-9D38-9DAF87549E61}"/>
              </a:ext>
            </a:extLst>
          </p:cNvPr>
          <p:cNvSpPr txBox="1"/>
          <p:nvPr/>
        </p:nvSpPr>
        <p:spPr>
          <a:xfrm>
            <a:off x="304800" y="1276350"/>
            <a:ext cx="461665" cy="4888467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/>
              <a:t>工具栏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91EE1-9654-0CB9-F889-CF7CD8FADF23}"/>
              </a:ext>
            </a:extLst>
          </p:cNvPr>
          <p:cNvSpPr/>
          <p:nvPr/>
        </p:nvSpPr>
        <p:spPr>
          <a:xfrm>
            <a:off x="1163808" y="1613518"/>
            <a:ext cx="3333746" cy="2305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1EC397-F31D-6437-51BF-97AAE1AF14C6}"/>
              </a:ext>
            </a:extLst>
          </p:cNvPr>
          <p:cNvSpPr/>
          <p:nvPr/>
        </p:nvSpPr>
        <p:spPr>
          <a:xfrm>
            <a:off x="4911210" y="1613516"/>
            <a:ext cx="3333746" cy="2305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44123F-FFB1-5B0D-F792-2B52EC445281}"/>
              </a:ext>
            </a:extLst>
          </p:cNvPr>
          <p:cNvSpPr/>
          <p:nvPr/>
        </p:nvSpPr>
        <p:spPr>
          <a:xfrm>
            <a:off x="4911210" y="4315106"/>
            <a:ext cx="3333746" cy="2305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19F1F1-22EA-1031-91C3-A5A521E05393}"/>
              </a:ext>
            </a:extLst>
          </p:cNvPr>
          <p:cNvSpPr/>
          <p:nvPr/>
        </p:nvSpPr>
        <p:spPr>
          <a:xfrm>
            <a:off x="8658612" y="1613516"/>
            <a:ext cx="3333746" cy="2305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971F1E4-0868-33DA-7268-AED6BDEF33C0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096486" y="3653051"/>
            <a:ext cx="1548919" cy="2080529"/>
          </a:xfrm>
          <a:prstGeom prst="curvedConnector2">
            <a:avLst/>
          </a:prstGeom>
          <a:ln w="25400" cap="sq">
            <a:round/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13EC06-A1CD-9196-9038-7F4122DC456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97554" y="2766186"/>
            <a:ext cx="413656" cy="2"/>
          </a:xfrm>
          <a:prstGeom prst="curvedConnector3">
            <a:avLst>
              <a:gd name="adj1" fmla="val 50000"/>
            </a:avLst>
          </a:prstGeom>
          <a:ln w="25400" cap="sq">
            <a:round/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7FE4C37-61DF-AB00-FBCA-B86F4CBF519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244956" y="2766186"/>
            <a:ext cx="413656" cy="0"/>
          </a:xfrm>
          <a:prstGeom prst="straightConnector1">
            <a:avLst/>
          </a:prstGeom>
          <a:ln w="25400" cap="sq">
            <a:round/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919038C-627B-4DD9-3A1A-F30D0299D4B4}"/>
              </a:ext>
            </a:extLst>
          </p:cNvPr>
          <p:cNvSpPr txBox="1"/>
          <p:nvPr/>
        </p:nvSpPr>
        <p:spPr>
          <a:xfrm>
            <a:off x="2356597" y="169881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9D8197-F13B-2F63-0E61-12525C991351}"/>
              </a:ext>
            </a:extLst>
          </p:cNvPr>
          <p:cNvSpPr txBox="1"/>
          <p:nvPr/>
        </p:nvSpPr>
        <p:spPr>
          <a:xfrm>
            <a:off x="6010390" y="169881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BE61C9-5A77-3D01-12E0-B4FBE68DD11C}"/>
              </a:ext>
            </a:extLst>
          </p:cNvPr>
          <p:cNvSpPr txBox="1"/>
          <p:nvPr/>
        </p:nvSpPr>
        <p:spPr>
          <a:xfrm>
            <a:off x="9467965" y="169881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9E894F-6125-5C91-D98A-16A9355FE413}"/>
              </a:ext>
            </a:extLst>
          </p:cNvPr>
          <p:cNvSpPr txBox="1"/>
          <p:nvPr/>
        </p:nvSpPr>
        <p:spPr>
          <a:xfrm>
            <a:off x="6096000" y="445328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004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D219FC-CC41-7C9D-A2F8-96ADB89B05ED}"/>
              </a:ext>
            </a:extLst>
          </p:cNvPr>
          <p:cNvSpPr txBox="1"/>
          <p:nvPr/>
        </p:nvSpPr>
        <p:spPr>
          <a:xfrm>
            <a:off x="4170170" y="83185"/>
            <a:ext cx="6772274" cy="584775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进入流程设置钻取路径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469E61-B356-E99A-4D3A-C2C7484998DD}"/>
              </a:ext>
            </a:extLst>
          </p:cNvPr>
          <p:cNvSpPr txBox="1"/>
          <p:nvPr/>
        </p:nvSpPr>
        <p:spPr>
          <a:xfrm>
            <a:off x="2830681" y="3090446"/>
            <a:ext cx="152579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001-002-003</a:t>
            </a:r>
            <a:endParaRPr lang="zh-CN" altLang="en-US" sz="16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8DB0A2-9F0E-C912-0B5A-752D17DDC0FA}"/>
              </a:ext>
            </a:extLst>
          </p:cNvPr>
          <p:cNvSpPr txBox="1"/>
          <p:nvPr/>
        </p:nvSpPr>
        <p:spPr>
          <a:xfrm>
            <a:off x="2830681" y="3429000"/>
            <a:ext cx="152579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001-004</a:t>
            </a:r>
            <a:endParaRPr lang="zh-CN" altLang="en-US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1B50F3-8DE5-BBA4-93F3-2C609D5017D9}"/>
              </a:ext>
            </a:extLst>
          </p:cNvPr>
          <p:cNvSpPr txBox="1"/>
          <p:nvPr/>
        </p:nvSpPr>
        <p:spPr>
          <a:xfrm>
            <a:off x="1828799" y="3090446"/>
            <a:ext cx="1010037" cy="338554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钻取路径</a:t>
            </a:r>
          </a:p>
        </p:txBody>
      </p:sp>
    </p:spTree>
    <p:extLst>
      <p:ext uri="{BB962C8B-B14F-4D97-AF65-F5344CB8AC3E}">
        <p14:creationId xmlns:p14="http://schemas.microsoft.com/office/powerpoint/2010/main" val="127598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087BAE-9F37-82FA-9D38-9DAF87549E61}"/>
              </a:ext>
            </a:extLst>
          </p:cNvPr>
          <p:cNvSpPr txBox="1"/>
          <p:nvPr/>
        </p:nvSpPr>
        <p:spPr>
          <a:xfrm>
            <a:off x="304800" y="1276350"/>
            <a:ext cx="461665" cy="4888467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/>
              <a:t>工具栏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32A1F4-4A0F-77C5-602C-39C389E8A857}"/>
              </a:ext>
            </a:extLst>
          </p:cNvPr>
          <p:cNvSpPr txBox="1"/>
          <p:nvPr/>
        </p:nvSpPr>
        <p:spPr>
          <a:xfrm>
            <a:off x="3187183" y="83185"/>
            <a:ext cx="6781799" cy="584775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高亮所选钻取路径上的组件和连接线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791EE1-9654-0CB9-F889-CF7CD8FADF23}"/>
              </a:ext>
            </a:extLst>
          </p:cNvPr>
          <p:cNvSpPr/>
          <p:nvPr/>
        </p:nvSpPr>
        <p:spPr>
          <a:xfrm>
            <a:off x="1163808" y="1613518"/>
            <a:ext cx="3333746" cy="23053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1EC397-F31D-6437-51BF-97AAE1AF14C6}"/>
              </a:ext>
            </a:extLst>
          </p:cNvPr>
          <p:cNvSpPr/>
          <p:nvPr/>
        </p:nvSpPr>
        <p:spPr>
          <a:xfrm>
            <a:off x="4911210" y="1613516"/>
            <a:ext cx="3333746" cy="23053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44123F-FFB1-5B0D-F792-2B52EC445281}"/>
              </a:ext>
            </a:extLst>
          </p:cNvPr>
          <p:cNvSpPr/>
          <p:nvPr/>
        </p:nvSpPr>
        <p:spPr>
          <a:xfrm>
            <a:off x="4911210" y="4315106"/>
            <a:ext cx="3333746" cy="23053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19F1F1-22EA-1031-91C3-A5A521E05393}"/>
              </a:ext>
            </a:extLst>
          </p:cNvPr>
          <p:cNvSpPr/>
          <p:nvPr/>
        </p:nvSpPr>
        <p:spPr>
          <a:xfrm>
            <a:off x="8658612" y="1613516"/>
            <a:ext cx="3333746" cy="230533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971F1E4-0868-33DA-7268-AED6BDEF33C0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096486" y="3653051"/>
            <a:ext cx="1548919" cy="2080529"/>
          </a:xfrm>
          <a:prstGeom prst="curvedConnector2">
            <a:avLst/>
          </a:prstGeom>
          <a:ln w="25400" cap="sq">
            <a:round/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13EC06-A1CD-9196-9038-7F4122DC456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97554" y="2766186"/>
            <a:ext cx="413656" cy="2"/>
          </a:xfrm>
          <a:prstGeom prst="curvedConnector3">
            <a:avLst>
              <a:gd name="adj1" fmla="val 50000"/>
            </a:avLst>
          </a:prstGeom>
          <a:ln w="63500" cap="sq" cmpd="sng">
            <a:round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7FE4C37-61DF-AB00-FBCA-B86F4CBF5196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244956" y="2766186"/>
            <a:ext cx="413656" cy="0"/>
          </a:xfrm>
          <a:prstGeom prst="straightConnector1">
            <a:avLst/>
          </a:prstGeom>
          <a:ln w="63500" cap="sq" cmpd="sng">
            <a:round/>
            <a:headEnd w="med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919038C-627B-4DD9-3A1A-F30D0299D4B4}"/>
              </a:ext>
            </a:extLst>
          </p:cNvPr>
          <p:cNvSpPr txBox="1"/>
          <p:nvPr/>
        </p:nvSpPr>
        <p:spPr>
          <a:xfrm>
            <a:off x="2356597" y="169881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9D8197-F13B-2F63-0E61-12525C991351}"/>
              </a:ext>
            </a:extLst>
          </p:cNvPr>
          <p:cNvSpPr txBox="1"/>
          <p:nvPr/>
        </p:nvSpPr>
        <p:spPr>
          <a:xfrm>
            <a:off x="6010390" y="169881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BE61C9-5A77-3D01-12E0-B4FBE68DD11C}"/>
              </a:ext>
            </a:extLst>
          </p:cNvPr>
          <p:cNvSpPr txBox="1"/>
          <p:nvPr/>
        </p:nvSpPr>
        <p:spPr>
          <a:xfrm>
            <a:off x="9467965" y="169881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49E894F-6125-5C91-D98A-16A9355FE413}"/>
              </a:ext>
            </a:extLst>
          </p:cNvPr>
          <p:cNvSpPr txBox="1"/>
          <p:nvPr/>
        </p:nvSpPr>
        <p:spPr>
          <a:xfrm>
            <a:off x="6096000" y="4453281"/>
            <a:ext cx="113538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004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BE8CEA-71DE-587B-5B52-0F6ABA028ADC}"/>
              </a:ext>
            </a:extLst>
          </p:cNvPr>
          <p:cNvSpPr txBox="1"/>
          <p:nvPr/>
        </p:nvSpPr>
        <p:spPr>
          <a:xfrm>
            <a:off x="2356597" y="3090446"/>
            <a:ext cx="206421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001-002-003</a:t>
            </a:r>
            <a:r>
              <a:rPr lang="zh-CN" altLang="en-US" sz="1600" b="1" dirty="0">
                <a:solidFill>
                  <a:srgbClr val="FF0000"/>
                </a:solidFill>
              </a:rPr>
              <a:t>（选中）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547D52-3F03-7593-2F54-7222B7A189C2}"/>
              </a:ext>
            </a:extLst>
          </p:cNvPr>
          <p:cNvSpPr txBox="1"/>
          <p:nvPr/>
        </p:nvSpPr>
        <p:spPr>
          <a:xfrm>
            <a:off x="2356597" y="3429000"/>
            <a:ext cx="2064216" cy="338554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001-004</a:t>
            </a:r>
            <a:endParaRPr lang="zh-CN" altLang="en-US" sz="1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AA9120-62D1-4BEF-42DF-28604B09724A}"/>
              </a:ext>
            </a:extLst>
          </p:cNvPr>
          <p:cNvSpPr txBox="1"/>
          <p:nvPr/>
        </p:nvSpPr>
        <p:spPr>
          <a:xfrm>
            <a:off x="1354715" y="3090446"/>
            <a:ext cx="1010037" cy="338554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钻取路径</a:t>
            </a:r>
          </a:p>
        </p:txBody>
      </p:sp>
    </p:spTree>
    <p:extLst>
      <p:ext uri="{BB962C8B-B14F-4D97-AF65-F5344CB8AC3E}">
        <p14:creationId xmlns:p14="http://schemas.microsoft.com/office/powerpoint/2010/main" val="151122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13CD76E-44BD-E089-F56E-FA4DE1589848}"/>
              </a:ext>
            </a:extLst>
          </p:cNvPr>
          <p:cNvSpPr txBox="1"/>
          <p:nvPr/>
        </p:nvSpPr>
        <p:spPr>
          <a:xfrm>
            <a:off x="1653658" y="673735"/>
            <a:ext cx="6781799" cy="40011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返回</a:t>
            </a:r>
            <a:r>
              <a:rPr lang="en-US" altLang="zh-CN" sz="2000" b="1" dirty="0">
                <a:solidFill>
                  <a:srgbClr val="FF0000"/>
                </a:solidFill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</a:rPr>
              <a:t>（仪表板名称）</a:t>
            </a:r>
            <a:r>
              <a:rPr lang="en-US" altLang="zh-CN" sz="2000" b="1" dirty="0">
                <a:solidFill>
                  <a:srgbClr val="FF0000"/>
                </a:solidFill>
              </a:rPr>
              <a:t>】</a:t>
            </a:r>
            <a:r>
              <a:rPr lang="zh-CN" altLang="en-US" sz="2000" b="1" dirty="0">
                <a:solidFill>
                  <a:srgbClr val="FF0000"/>
                </a:solidFill>
              </a:rPr>
              <a:t>仪表板</a:t>
            </a:r>
          </a:p>
        </p:txBody>
      </p:sp>
    </p:spTree>
    <p:extLst>
      <p:ext uri="{BB962C8B-B14F-4D97-AF65-F5344CB8AC3E}">
        <p14:creationId xmlns:p14="http://schemas.microsoft.com/office/powerpoint/2010/main" val="102388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2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04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02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39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31DBBA-BA13-43E5-8092-4E41608D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预览状态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349058-B565-228E-7EDF-41C9887C9119}"/>
              </a:ext>
            </a:extLst>
          </p:cNvPr>
          <p:cNvSpPr/>
          <p:nvPr/>
        </p:nvSpPr>
        <p:spPr>
          <a:xfrm>
            <a:off x="4314825" y="2211942"/>
            <a:ext cx="5162550" cy="39528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048190-6BC5-9048-E6E6-C36B94150F9B}"/>
              </a:ext>
            </a:extLst>
          </p:cNvPr>
          <p:cNvSpPr txBox="1"/>
          <p:nvPr/>
        </p:nvSpPr>
        <p:spPr>
          <a:xfrm>
            <a:off x="6183965" y="2450726"/>
            <a:ext cx="1424269" cy="369332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可视化组件</a:t>
            </a:r>
          </a:p>
        </p:txBody>
      </p:sp>
    </p:spTree>
    <p:extLst>
      <p:ext uri="{BB962C8B-B14F-4D97-AF65-F5344CB8AC3E}">
        <p14:creationId xmlns:p14="http://schemas.microsoft.com/office/powerpoint/2010/main" val="161912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1E934A-8D02-90F0-218C-A8B8871E2CA8}"/>
              </a:ext>
            </a:extLst>
          </p:cNvPr>
          <p:cNvSpPr txBox="1"/>
          <p:nvPr/>
        </p:nvSpPr>
        <p:spPr>
          <a:xfrm>
            <a:off x="4219575" y="333375"/>
            <a:ext cx="4210050" cy="369332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预览状态的仪表盘：磁贴式布局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AA7472-94F6-94A9-39D8-D45D779FBF56}"/>
              </a:ext>
            </a:extLst>
          </p:cNvPr>
          <p:cNvSpPr txBox="1"/>
          <p:nvPr/>
        </p:nvSpPr>
        <p:spPr>
          <a:xfrm>
            <a:off x="320699" y="3190949"/>
            <a:ext cx="11577600" cy="166680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0D93C7-41A7-90DA-0FC5-EBC553F844D4}"/>
              </a:ext>
            </a:extLst>
          </p:cNvPr>
          <p:cNvSpPr txBox="1"/>
          <p:nvPr/>
        </p:nvSpPr>
        <p:spPr>
          <a:xfrm>
            <a:off x="320699" y="4857749"/>
            <a:ext cx="3859200" cy="1666875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dist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EBB020-A44B-9C43-028B-1617CC023487}"/>
              </a:ext>
            </a:extLst>
          </p:cNvPr>
          <p:cNvSpPr txBox="1"/>
          <p:nvPr/>
        </p:nvSpPr>
        <p:spPr>
          <a:xfrm>
            <a:off x="4179899" y="4857750"/>
            <a:ext cx="3859200" cy="1666875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dist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064C987-C8FF-C376-5128-8AE497393A9F}"/>
              </a:ext>
            </a:extLst>
          </p:cNvPr>
          <p:cNvSpPr txBox="1"/>
          <p:nvPr/>
        </p:nvSpPr>
        <p:spPr>
          <a:xfrm>
            <a:off x="8039099" y="4857750"/>
            <a:ext cx="3859200" cy="1666875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noAutofit/>
          </a:bodyPr>
          <a:lstStyle/>
          <a:p>
            <a:pPr algn="dist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159078-46A0-E04F-118B-9B03638AACE1}"/>
              </a:ext>
            </a:extLst>
          </p:cNvPr>
          <p:cNvSpPr txBox="1"/>
          <p:nvPr/>
        </p:nvSpPr>
        <p:spPr>
          <a:xfrm>
            <a:off x="323850" y="1447800"/>
            <a:ext cx="11582400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由</a:t>
            </a:r>
            <a:r>
              <a:rPr lang="en-US" altLang="zh-CN" dirty="0"/>
              <a:t>1</a:t>
            </a:r>
            <a:r>
              <a:rPr lang="zh-CN" altLang="en-US" dirty="0"/>
              <a:t>乘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乘</a:t>
            </a:r>
            <a:r>
              <a:rPr lang="en-US" altLang="zh-CN" dirty="0"/>
              <a:t>1</a:t>
            </a:r>
            <a:r>
              <a:rPr lang="zh-CN" altLang="en-US" dirty="0"/>
              <a:t>的区块构成仪表板界面。</a:t>
            </a:r>
            <a:endParaRPr lang="en-US" altLang="zh-CN" dirty="0"/>
          </a:p>
          <a:p>
            <a:r>
              <a:rPr lang="zh-CN" altLang="en-US" dirty="0"/>
              <a:t>可视化组件的空间由多个区块构成。</a:t>
            </a:r>
          </a:p>
        </p:txBody>
      </p:sp>
    </p:spTree>
    <p:extLst>
      <p:ext uri="{BB962C8B-B14F-4D97-AF65-F5344CB8AC3E}">
        <p14:creationId xmlns:p14="http://schemas.microsoft.com/office/powerpoint/2010/main" val="47505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42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31DBBA-BA13-43E5-8092-4E41608D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编辑状态</a:t>
            </a:r>
          </a:p>
        </p:txBody>
      </p:sp>
    </p:spTree>
    <p:extLst>
      <p:ext uri="{BB962C8B-B14F-4D97-AF65-F5344CB8AC3E}">
        <p14:creationId xmlns:p14="http://schemas.microsoft.com/office/powerpoint/2010/main" val="51897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087BAE-9F37-82FA-9D38-9DAF87549E61}"/>
              </a:ext>
            </a:extLst>
          </p:cNvPr>
          <p:cNvSpPr txBox="1"/>
          <p:nvPr/>
        </p:nvSpPr>
        <p:spPr>
          <a:xfrm>
            <a:off x="504825" y="1417083"/>
            <a:ext cx="461665" cy="4888467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/>
              <a:t>工具栏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34C851-5F5A-4301-FF03-6F0E359E3761}"/>
              </a:ext>
            </a:extLst>
          </p:cNvPr>
          <p:cNvSpPr/>
          <p:nvPr/>
        </p:nvSpPr>
        <p:spPr>
          <a:xfrm>
            <a:off x="4314825" y="2211942"/>
            <a:ext cx="5162550" cy="39528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5A6A94-65CB-5B46-FBC7-B863B69A884E}"/>
              </a:ext>
            </a:extLst>
          </p:cNvPr>
          <p:cNvSpPr txBox="1"/>
          <p:nvPr/>
        </p:nvSpPr>
        <p:spPr>
          <a:xfrm>
            <a:off x="6183965" y="2450726"/>
            <a:ext cx="1424269" cy="369332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可视化组件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B8B66F-14B9-294B-2F57-9669B632EFB9}"/>
              </a:ext>
            </a:extLst>
          </p:cNvPr>
          <p:cNvSpPr/>
          <p:nvPr/>
        </p:nvSpPr>
        <p:spPr>
          <a:xfrm>
            <a:off x="352425" y="1276350"/>
            <a:ext cx="1914525" cy="51604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EF236-B353-C9E4-A5DA-3068BCDDC6AC}"/>
              </a:ext>
            </a:extLst>
          </p:cNvPr>
          <p:cNvSpPr txBox="1"/>
          <p:nvPr/>
        </p:nvSpPr>
        <p:spPr>
          <a:xfrm>
            <a:off x="1276052" y="1565611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2002A2-AE6C-E671-EC21-421379E4C0E4}"/>
              </a:ext>
            </a:extLst>
          </p:cNvPr>
          <p:cNvSpPr txBox="1"/>
          <p:nvPr/>
        </p:nvSpPr>
        <p:spPr>
          <a:xfrm>
            <a:off x="1276051" y="2695343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61D483-B024-8A35-EA07-33472E9352F4}"/>
              </a:ext>
            </a:extLst>
          </p:cNvPr>
          <p:cNvSpPr txBox="1"/>
          <p:nvPr/>
        </p:nvSpPr>
        <p:spPr>
          <a:xfrm>
            <a:off x="1276051" y="5382220"/>
            <a:ext cx="681335" cy="92333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仪表盘设置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6AC421-9EA7-14BF-4B7B-C772D6E4BBFD}"/>
              </a:ext>
            </a:extLst>
          </p:cNvPr>
          <p:cNvSpPr txBox="1"/>
          <p:nvPr/>
        </p:nvSpPr>
        <p:spPr>
          <a:xfrm>
            <a:off x="1276050" y="3856554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</p:spTree>
    <p:extLst>
      <p:ext uri="{BB962C8B-B14F-4D97-AF65-F5344CB8AC3E}">
        <p14:creationId xmlns:p14="http://schemas.microsoft.com/office/powerpoint/2010/main" val="272713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E087BAE-9F37-82FA-9D38-9DAF87549E61}"/>
              </a:ext>
            </a:extLst>
          </p:cNvPr>
          <p:cNvSpPr txBox="1"/>
          <p:nvPr/>
        </p:nvSpPr>
        <p:spPr>
          <a:xfrm>
            <a:off x="504825" y="1417083"/>
            <a:ext cx="461665" cy="4888467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dirty="0"/>
              <a:t>工具栏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B8B66F-14B9-294B-2F57-9669B632EFB9}"/>
              </a:ext>
            </a:extLst>
          </p:cNvPr>
          <p:cNvSpPr/>
          <p:nvPr/>
        </p:nvSpPr>
        <p:spPr>
          <a:xfrm>
            <a:off x="352425" y="1276350"/>
            <a:ext cx="1914525" cy="52263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EF236-B353-C9E4-A5DA-3068BCDDC6AC}"/>
              </a:ext>
            </a:extLst>
          </p:cNvPr>
          <p:cNvSpPr txBox="1"/>
          <p:nvPr/>
        </p:nvSpPr>
        <p:spPr>
          <a:xfrm>
            <a:off x="1276052" y="1565611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2002A2-AE6C-E671-EC21-421379E4C0E4}"/>
              </a:ext>
            </a:extLst>
          </p:cNvPr>
          <p:cNvSpPr txBox="1"/>
          <p:nvPr/>
        </p:nvSpPr>
        <p:spPr>
          <a:xfrm>
            <a:off x="1276051" y="2695343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61D483-B024-8A35-EA07-33472E9352F4}"/>
              </a:ext>
            </a:extLst>
          </p:cNvPr>
          <p:cNvSpPr txBox="1"/>
          <p:nvPr/>
        </p:nvSpPr>
        <p:spPr>
          <a:xfrm>
            <a:off x="1276051" y="5382220"/>
            <a:ext cx="681335" cy="923330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仪表盘设置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6AC421-9EA7-14BF-4B7B-C772D6E4BBFD}"/>
              </a:ext>
            </a:extLst>
          </p:cNvPr>
          <p:cNvSpPr txBox="1"/>
          <p:nvPr/>
        </p:nvSpPr>
        <p:spPr>
          <a:xfrm>
            <a:off x="1276050" y="3856554"/>
            <a:ext cx="681335" cy="646331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添加组件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6D3FF61-926B-2B1A-3E65-B65B3DB9750B}"/>
              </a:ext>
            </a:extLst>
          </p:cNvPr>
          <p:cNvGrpSpPr/>
          <p:nvPr/>
        </p:nvGrpSpPr>
        <p:grpSpPr>
          <a:xfrm>
            <a:off x="2743200" y="1856690"/>
            <a:ext cx="9020175" cy="4646058"/>
            <a:chOff x="2819400" y="1417084"/>
            <a:chExt cx="9020175" cy="501967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134C851-5F5A-4301-FF03-6F0E359E3761}"/>
                </a:ext>
              </a:extLst>
            </p:cNvPr>
            <p:cNvSpPr/>
            <p:nvPr/>
          </p:nvSpPr>
          <p:spPr>
            <a:xfrm>
              <a:off x="2819400" y="1417084"/>
              <a:ext cx="9020175" cy="50196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0665510-10DC-2737-A896-147FDB81220C}"/>
                </a:ext>
              </a:extLst>
            </p:cNvPr>
            <p:cNvSpPr/>
            <p:nvPr/>
          </p:nvSpPr>
          <p:spPr>
            <a:xfrm>
              <a:off x="5572125" y="1565612"/>
              <a:ext cx="6115050" cy="470680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B7441EF-9D70-BC0E-985E-D8A424BBD890}"/>
              </a:ext>
            </a:extLst>
          </p:cNvPr>
          <p:cNvGrpSpPr/>
          <p:nvPr/>
        </p:nvGrpSpPr>
        <p:grpSpPr>
          <a:xfrm>
            <a:off x="5691187" y="2665148"/>
            <a:ext cx="5760867" cy="3141108"/>
            <a:chOff x="1163808" y="1613516"/>
            <a:chExt cx="10828550" cy="500692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17938E4-91DE-66C2-6C00-972C59E21E8A}"/>
                </a:ext>
              </a:extLst>
            </p:cNvPr>
            <p:cNvSpPr/>
            <p:nvPr/>
          </p:nvSpPr>
          <p:spPr>
            <a:xfrm>
              <a:off x="1163808" y="1613518"/>
              <a:ext cx="3333746" cy="23053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727999-0C14-FA92-B4F5-4F60222D6F27}"/>
                </a:ext>
              </a:extLst>
            </p:cNvPr>
            <p:cNvSpPr/>
            <p:nvPr/>
          </p:nvSpPr>
          <p:spPr>
            <a:xfrm>
              <a:off x="4911210" y="1613516"/>
              <a:ext cx="3333746" cy="23053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1BC25A5-C6CB-1A27-58D5-B62F7E00602A}"/>
                </a:ext>
              </a:extLst>
            </p:cNvPr>
            <p:cNvSpPr/>
            <p:nvPr/>
          </p:nvSpPr>
          <p:spPr>
            <a:xfrm>
              <a:off x="4911210" y="4315106"/>
              <a:ext cx="3333746" cy="23053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295EFE-585C-D821-F517-C6440519F006}"/>
                </a:ext>
              </a:extLst>
            </p:cNvPr>
            <p:cNvSpPr/>
            <p:nvPr/>
          </p:nvSpPr>
          <p:spPr>
            <a:xfrm>
              <a:off x="8658612" y="1613516"/>
              <a:ext cx="3333746" cy="23053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13">
              <a:extLst>
                <a:ext uri="{FF2B5EF4-FFF2-40B4-BE49-F238E27FC236}">
                  <a16:creationId xmlns:a16="http://schemas.microsoft.com/office/drawing/2014/main" id="{2231D638-2F8D-EBFB-FFF4-755EE2BBAA1D}"/>
                </a:ext>
              </a:extLst>
            </p:cNvPr>
            <p:cNvCxnSpPr>
              <a:stCxn id="17" idx="2"/>
              <a:endCxn id="19" idx="1"/>
            </p:cNvCxnSpPr>
            <p:nvPr/>
          </p:nvCxnSpPr>
          <p:spPr>
            <a:xfrm rot="16200000" flipH="1">
              <a:off x="3096486" y="3653051"/>
              <a:ext cx="1548919" cy="2080529"/>
            </a:xfrm>
            <a:prstGeom prst="curvedConnector2">
              <a:avLst/>
            </a:prstGeom>
            <a:ln w="25400" cap="sq">
              <a:round/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14">
              <a:extLst>
                <a:ext uri="{FF2B5EF4-FFF2-40B4-BE49-F238E27FC236}">
                  <a16:creationId xmlns:a16="http://schemas.microsoft.com/office/drawing/2014/main" id="{EA770CFD-ECA0-915C-579B-4CD4E56DBCDD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4497554" y="2766186"/>
              <a:ext cx="413656" cy="2"/>
            </a:xfrm>
            <a:prstGeom prst="curvedConnector3">
              <a:avLst>
                <a:gd name="adj1" fmla="val 50000"/>
              </a:avLst>
            </a:prstGeom>
            <a:ln w="25400" cap="sq">
              <a:round/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7F06981-4321-79B3-A1DE-9A9FA1CFAC2B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244956" y="2766186"/>
              <a:ext cx="413656" cy="0"/>
            </a:xfrm>
            <a:prstGeom prst="straightConnector1">
              <a:avLst/>
            </a:prstGeom>
            <a:ln w="25400" cap="sq">
              <a:round/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69F23-489B-3CA1-984B-E6ABDCE5B71E}"/>
                </a:ext>
              </a:extLst>
            </p:cNvPr>
            <p:cNvSpPr txBox="1"/>
            <p:nvPr/>
          </p:nvSpPr>
          <p:spPr>
            <a:xfrm>
              <a:off x="2356597" y="1698811"/>
              <a:ext cx="1135386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001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2F9410B-4C0A-F1D4-159B-700782CBCC0D}"/>
                </a:ext>
              </a:extLst>
            </p:cNvPr>
            <p:cNvSpPr txBox="1"/>
            <p:nvPr/>
          </p:nvSpPr>
          <p:spPr>
            <a:xfrm>
              <a:off x="6010390" y="1698811"/>
              <a:ext cx="1135386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002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076EE2-6325-1096-F976-D4E551921BC7}"/>
                </a:ext>
              </a:extLst>
            </p:cNvPr>
            <p:cNvSpPr txBox="1"/>
            <p:nvPr/>
          </p:nvSpPr>
          <p:spPr>
            <a:xfrm>
              <a:off x="9467965" y="1698811"/>
              <a:ext cx="1135386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003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5E316DE-27B7-221D-382D-E052AEB957D8}"/>
                </a:ext>
              </a:extLst>
            </p:cNvPr>
            <p:cNvSpPr txBox="1"/>
            <p:nvPr/>
          </p:nvSpPr>
          <p:spPr>
            <a:xfrm>
              <a:off x="6096000" y="4453281"/>
              <a:ext cx="1135386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004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709D772A-DC1A-4AF3-7C5A-D147E73DF77F}"/>
              </a:ext>
            </a:extLst>
          </p:cNvPr>
          <p:cNvSpPr txBox="1"/>
          <p:nvPr/>
        </p:nvSpPr>
        <p:spPr>
          <a:xfrm>
            <a:off x="3336785" y="141873"/>
            <a:ext cx="6772274" cy="584775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从流程添加可视化组件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42DCBF-3C10-4B6B-7010-C4B39B6C4AB5}"/>
              </a:ext>
            </a:extLst>
          </p:cNvPr>
          <p:cNvSpPr txBox="1"/>
          <p:nvPr/>
        </p:nvSpPr>
        <p:spPr>
          <a:xfrm>
            <a:off x="5691186" y="2137159"/>
            <a:ext cx="3319463" cy="369332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10050"/>
                      <a:gd name="connsiteY0" fmla="*/ 0 h 828675"/>
                      <a:gd name="connsiteX1" fmla="*/ 4210050 w 4210050"/>
                      <a:gd name="connsiteY1" fmla="*/ 0 h 828675"/>
                      <a:gd name="connsiteX2" fmla="*/ 4210050 w 4210050"/>
                      <a:gd name="connsiteY2" fmla="*/ 828675 h 828675"/>
                      <a:gd name="connsiteX3" fmla="*/ 0 w 4210050"/>
                      <a:gd name="connsiteY3" fmla="*/ 828675 h 828675"/>
                      <a:gd name="connsiteX4" fmla="*/ 0 w 4210050"/>
                      <a:gd name="connsiteY4" fmla="*/ 0 h 828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10050" h="828675" extrusionOk="0">
                        <a:moveTo>
                          <a:pt x="0" y="0"/>
                        </a:moveTo>
                        <a:cubicBezTo>
                          <a:pt x="1320008" y="118645"/>
                          <a:pt x="2403774" y="116012"/>
                          <a:pt x="4210050" y="0"/>
                        </a:cubicBezTo>
                        <a:cubicBezTo>
                          <a:pt x="4156475" y="272180"/>
                          <a:pt x="4183925" y="593905"/>
                          <a:pt x="4210050" y="828675"/>
                        </a:cubicBezTo>
                        <a:cubicBezTo>
                          <a:pt x="2286672" y="963275"/>
                          <a:pt x="446919" y="671479"/>
                          <a:pt x="0" y="828675"/>
                        </a:cubicBezTo>
                        <a:cubicBezTo>
                          <a:pt x="24766" y="663708"/>
                          <a:pt x="-5851" y="1226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选择操作符作为可视化组件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25BCFE6-6802-CADC-F052-6BE384C80EC3}"/>
              </a:ext>
            </a:extLst>
          </p:cNvPr>
          <p:cNvGrpSpPr/>
          <p:nvPr/>
        </p:nvGrpSpPr>
        <p:grpSpPr>
          <a:xfrm>
            <a:off x="2895600" y="1994163"/>
            <a:ext cx="2447925" cy="4356477"/>
            <a:chOff x="2895600" y="1994162"/>
            <a:chExt cx="2447925" cy="4356477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733E65B-5AB6-9D0C-29E6-71B67DECA525}"/>
                </a:ext>
              </a:extLst>
            </p:cNvPr>
            <p:cNvSpPr txBox="1"/>
            <p:nvPr/>
          </p:nvSpPr>
          <p:spPr>
            <a:xfrm>
              <a:off x="3059765" y="2122353"/>
              <a:ext cx="1769410" cy="369332"/>
            </a:xfrm>
            <a:prstGeom prst="rect">
              <a:avLst/>
            </a:pr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我的流程列表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7BE71F8A-30EB-E31C-7E35-3D4065A20170}"/>
                </a:ext>
              </a:extLst>
            </p:cNvPr>
            <p:cNvSpPr/>
            <p:nvPr/>
          </p:nvSpPr>
          <p:spPr>
            <a:xfrm>
              <a:off x="2895600" y="1994162"/>
              <a:ext cx="2447925" cy="43564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56AECFC-AEAE-398C-9F4D-3F45A8584984}"/>
                </a:ext>
              </a:extLst>
            </p:cNvPr>
            <p:cNvSpPr txBox="1"/>
            <p:nvPr/>
          </p:nvSpPr>
          <p:spPr>
            <a:xfrm>
              <a:off x="3059765" y="2665148"/>
              <a:ext cx="1769410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我的流程</a:t>
              </a:r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867751C-94E4-5F2F-4DE3-4E4EBC1D0A14}"/>
                </a:ext>
              </a:extLst>
            </p:cNvPr>
            <p:cNvSpPr txBox="1"/>
            <p:nvPr/>
          </p:nvSpPr>
          <p:spPr>
            <a:xfrm>
              <a:off x="3059765" y="3207944"/>
              <a:ext cx="1769410" cy="34184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210050"/>
                        <a:gd name="connsiteY0" fmla="*/ 0 h 828675"/>
                        <a:gd name="connsiteX1" fmla="*/ 4210050 w 4210050"/>
                        <a:gd name="connsiteY1" fmla="*/ 0 h 828675"/>
                        <a:gd name="connsiteX2" fmla="*/ 4210050 w 4210050"/>
                        <a:gd name="connsiteY2" fmla="*/ 828675 h 828675"/>
                        <a:gd name="connsiteX3" fmla="*/ 0 w 4210050"/>
                        <a:gd name="connsiteY3" fmla="*/ 828675 h 828675"/>
                        <a:gd name="connsiteX4" fmla="*/ 0 w 4210050"/>
                        <a:gd name="connsiteY4" fmla="*/ 0 h 828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10050" h="828675" extrusionOk="0">
                          <a:moveTo>
                            <a:pt x="0" y="0"/>
                          </a:moveTo>
                          <a:cubicBezTo>
                            <a:pt x="1320008" y="118645"/>
                            <a:pt x="2403774" y="116012"/>
                            <a:pt x="4210050" y="0"/>
                          </a:cubicBezTo>
                          <a:cubicBezTo>
                            <a:pt x="4156475" y="272180"/>
                            <a:pt x="4183925" y="593905"/>
                            <a:pt x="4210050" y="828675"/>
                          </a:cubicBezTo>
                          <a:cubicBezTo>
                            <a:pt x="2286672" y="963275"/>
                            <a:pt x="446919" y="671479"/>
                            <a:pt x="0" y="828675"/>
                          </a:cubicBezTo>
                          <a:cubicBezTo>
                            <a:pt x="24766" y="663708"/>
                            <a:pt x="-5851" y="12263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3830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5860</TotalTime>
  <Words>219</Words>
  <Application>Microsoft Office PowerPoint</Application>
  <PresentationFormat>宽屏</PresentationFormat>
  <Paragraphs>59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预览状态</vt:lpstr>
      <vt:lpstr>PowerPoint 演示文稿</vt:lpstr>
      <vt:lpstr>PowerPoint 演示文稿</vt:lpstr>
      <vt:lpstr>编辑状态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预览状态</dc:title>
  <dc:creator>cupid 5trick</dc:creator>
  <cp:lastModifiedBy>cupid 5trick</cp:lastModifiedBy>
  <cp:revision>6</cp:revision>
  <dcterms:created xsi:type="dcterms:W3CDTF">2022-08-30T12:01:06Z</dcterms:created>
  <dcterms:modified xsi:type="dcterms:W3CDTF">2022-09-03T13:53:49Z</dcterms:modified>
</cp:coreProperties>
</file>